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handoutMasterIdLst>
    <p:handoutMasterId r:id="rId12"/>
  </p:handoutMasterIdLst>
  <p:sldIdLst>
    <p:sldId id="256" r:id="rId2"/>
    <p:sldId id="279" r:id="rId3"/>
    <p:sldId id="280" r:id="rId4"/>
    <p:sldId id="285" r:id="rId5"/>
    <p:sldId id="284" r:id="rId6"/>
    <p:sldId id="286" r:id="rId7"/>
    <p:sldId id="288" r:id="rId8"/>
    <p:sldId id="281" r:id="rId9"/>
    <p:sldId id="283" r:id="rId10"/>
  </p:sldIdLst>
  <p:sldSz cx="9144000" cy="5143500" type="screen16x9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ristian Durairajan Joseph" initials="CDJ" lastIdx="3" clrIdx="0">
    <p:extLst>
      <p:ext uri="{19B8F6BF-5375-455C-9EA6-DF929625EA0E}">
        <p15:presenceInfo xmlns:p15="http://schemas.microsoft.com/office/powerpoint/2012/main" userId="6cca2c402293b1e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">
    <a:wholeTbl>
      <a:tcTxStyle>
        <a:font>
          <a:latin typeface="+mn-lt"/>
          <a:ea typeface="+mn-ea"/>
          <a:cs typeface="+mn-cs"/>
        </a:font>
        <a:srgbClr val="000000"/>
      </a:tcTxStyle>
      <a:tcStyle>
        <a:tcBdr>
          <a:left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E9EBF5"/>
          </a:solidFill>
        </a:fill>
      </a:tcStyle>
    </a:wholeTbl>
    <a:band1H>
      <a:tcStyle>
        <a:tcBdr/>
        <a:fill>
          <a:solidFill>
            <a:srgbClr val="CFD5EA"/>
          </a:solidFill>
        </a:fill>
      </a:tcStyle>
    </a:band1H>
    <a:band2H>
      <a:tcStyle>
        <a:tcBdr/>
      </a:tcStyle>
    </a:band2H>
    <a:band1V>
      <a:tcStyle>
        <a:tcBdr/>
        <a:fill>
          <a:solidFill>
            <a:srgbClr val="CFD5EA"/>
          </a:solidFill>
        </a:fill>
      </a:tcStyle>
    </a:band1V>
    <a:band2V>
      <a:tcStyle>
        <a:tcBdr/>
      </a:tcStyle>
    </a:band2V>
    <a:lastCol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4472C4"/>
          </a:solidFill>
        </a:fill>
      </a:tcStyle>
    </a:lastCol>
    <a:firstCol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4472C4"/>
          </a:solidFill>
        </a:fill>
      </a:tcStyle>
    </a:firstCol>
    <a:la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top>
            <a:ln w="38103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rgbClr val="4472C4"/>
          </a:solidFill>
        </a:fill>
      </a:tcStyle>
    </a:lastRow>
    <a:fir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bottom>
            <a:ln w="38103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4472C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521" autoAdjust="0"/>
    <p:restoredTop sz="94660"/>
  </p:normalViewPr>
  <p:slideViewPr>
    <p:cSldViewPr snapToGrid="0">
      <p:cViewPr varScale="1">
        <p:scale>
          <a:sx n="149" d="100"/>
          <a:sy n="149" d="100"/>
        </p:scale>
        <p:origin x="186" y="-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BD66F7F5-EF5F-4B9F-9B1E-20A037E812BE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476667" y="179515"/>
            <a:ext cx="4752529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200" b="0" i="0" u="none" strike="noStrike" kern="1200" cap="none" spc="0" baseline="0" dirty="0">
              <a:solidFill>
                <a:srgbClr val="000000"/>
              </a:solidFill>
              <a:uFillTx/>
              <a:latin typeface="StoneSansITCStd Medium" pitchFamily="50"/>
              <a:cs typeface="Arial" pitchFamily="34"/>
            </a:endParaRP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965FE8B0-B121-4731-9EFB-B387FB322285}"/>
              </a:ext>
            </a:extLst>
          </p:cNvPr>
          <p:cNvSpPr txBox="1">
            <a:spLocks noGrp="1"/>
          </p:cNvSpPr>
          <p:nvPr>
            <p:ph type="dt" sz="quarter" idx="1"/>
          </p:nvPr>
        </p:nvSpPr>
        <p:spPr>
          <a:xfrm>
            <a:off x="5301206" y="179515"/>
            <a:ext cx="1080116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0EBF09B7-028D-4F8F-8C59-014EA3E1EB5C}" type="datetime1">
              <a:rPr lang="de-DE" sz="1200" b="0" i="0" u="none" strike="noStrike" kern="1200" cap="none" spc="0" baseline="0">
                <a:solidFill>
                  <a:srgbClr val="000000"/>
                </a:solidFill>
                <a:uFillTx/>
                <a:latin typeface="StoneSansITCStd Medium" pitchFamily="50"/>
                <a:cs typeface="Arial" pitchFamily="34"/>
              </a:rPr>
              <a:pPr marL="0" marR="0" lvl="0" indent="0" algn="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t>16.12.2021</a:t>
            </a:fld>
            <a:endParaRPr lang="de-DE" sz="1200" b="0" i="0" u="none" strike="noStrike" kern="1200" cap="none" spc="0" baseline="0" dirty="0">
              <a:solidFill>
                <a:srgbClr val="000000"/>
              </a:solidFill>
              <a:uFillTx/>
              <a:latin typeface="StoneSansITCStd Medium" pitchFamily="50"/>
              <a:cs typeface="Arial" pitchFamily="34"/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DFF26DF-E3DA-4DED-9AC8-FD19594E682C}"/>
              </a:ext>
            </a:extLst>
          </p:cNvPr>
          <p:cNvSpPr txBox="1">
            <a:spLocks noGrp="1"/>
          </p:cNvSpPr>
          <p:nvPr>
            <p:ph type="ftr" sz="quarter" idx="2"/>
          </p:nvPr>
        </p:nvSpPr>
        <p:spPr>
          <a:xfrm>
            <a:off x="476667" y="8532440"/>
            <a:ext cx="5040556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200" b="0" i="0" u="none" strike="noStrike" kern="1200" cap="none" spc="0" baseline="0" dirty="0">
              <a:solidFill>
                <a:srgbClr val="000000"/>
              </a:solidFill>
              <a:uFillTx/>
              <a:latin typeface="StoneSansITCStd Medium" pitchFamily="50"/>
              <a:cs typeface="Arial" pitchFamily="34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FC22F05-6535-40A3-80AC-7B8A4C1CC3E7}"/>
              </a:ext>
            </a:extLst>
          </p:cNvPr>
          <p:cNvSpPr txBox="1">
            <a:spLocks noGrp="1"/>
          </p:cNvSpPr>
          <p:nvPr>
            <p:ph type="sldNum" sz="quarter" idx="3"/>
          </p:nvPr>
        </p:nvSpPr>
        <p:spPr>
          <a:xfrm>
            <a:off x="5661251" y="8532440"/>
            <a:ext cx="72008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AFA01AE2-95D9-4C6A-8855-7CAA494855CE}" type="slidenum">
              <a:t>‹#›</a:t>
            </a:fld>
            <a:endParaRPr lang="de-DE" sz="1200" b="0" i="0" u="none" strike="noStrike" kern="1200" cap="none" spc="0" baseline="0" dirty="0">
              <a:solidFill>
                <a:srgbClr val="000000"/>
              </a:solidFill>
              <a:uFillTx/>
              <a:latin typeface="StoneSansITCStd Medium" pitchFamily="50"/>
              <a:cs typeface="Arial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271933646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13037DC6-FD65-45E1-8229-06D5B4465F40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1124739" y="154359"/>
            <a:ext cx="4536502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DE" sz="1200" b="0" i="0" u="none" strike="noStrike" kern="1200" cap="none" spc="0" baseline="0">
                <a:solidFill>
                  <a:srgbClr val="000000"/>
                </a:solidFill>
                <a:uFillTx/>
                <a:latin typeface="StoneSansITCStd Medium" pitchFamily="50"/>
              </a:defRPr>
            </a:lvl1pPr>
          </a:lstStyle>
          <a:p>
            <a:pPr lvl="0"/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A2A64256-F75D-409E-9348-B0BDBE3396ED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5733260" y="154359"/>
            <a:ext cx="955575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DE" sz="1200" b="0" i="0" u="none" strike="noStrike" kern="1200" cap="none" spc="0" baseline="0">
                <a:solidFill>
                  <a:srgbClr val="000000"/>
                </a:solidFill>
                <a:uFillTx/>
                <a:latin typeface="StoneSansITCStd Medium" pitchFamily="50"/>
              </a:defRPr>
            </a:lvl1pPr>
          </a:lstStyle>
          <a:p>
            <a:pPr lvl="0"/>
            <a:fld id="{869E5E11-4F13-4AE8-A82C-FA713D246ED7}" type="datetime1">
              <a:rPr lang="de-DE"/>
              <a:pPr lvl="0"/>
              <a:t>16.12.2021</a:t>
            </a:fld>
            <a:endParaRPr lang="de-DE" dirty="0"/>
          </a:p>
        </p:txBody>
      </p:sp>
      <p:sp>
        <p:nvSpPr>
          <p:cNvPr id="4" name="Folienbildplatzhalter 3">
            <a:extLst>
              <a:ext uri="{FF2B5EF4-FFF2-40B4-BE49-F238E27FC236}">
                <a16:creationId xmlns:a16="http://schemas.microsoft.com/office/drawing/2014/main" id="{B4FC6869-9162-4190-B77E-E5FC4FD676B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68712" y="901827"/>
            <a:ext cx="5500646" cy="3094110"/>
          </a:xfrm>
          <a:prstGeom prst="rect">
            <a:avLst/>
          </a:prstGeom>
          <a:noFill/>
          <a:ln w="12701">
            <a:solidFill>
              <a:srgbClr val="000000"/>
            </a:solidFill>
            <a:prstDash val="solid"/>
          </a:ln>
        </p:spPr>
      </p:sp>
      <p:sp>
        <p:nvSpPr>
          <p:cNvPr id="5" name="Notizenplatzhalter 4">
            <a:extLst>
              <a:ext uri="{FF2B5EF4-FFF2-40B4-BE49-F238E27FC236}">
                <a16:creationId xmlns:a16="http://schemas.microsoft.com/office/drawing/2014/main" id="{1AB1EC5E-A415-47A0-9D6D-3CD15218AB41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1196748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9B8A43C-BE50-4297-A5EC-79AB24B9B1BC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1196748" y="8532440"/>
            <a:ext cx="4536502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DE" sz="1200" b="0" i="0" u="none" strike="noStrike" kern="1200" cap="none" spc="0" baseline="0">
                <a:solidFill>
                  <a:srgbClr val="000000"/>
                </a:solidFill>
                <a:uFillTx/>
                <a:latin typeface="StoneSansITCStd Medium" pitchFamily="50"/>
              </a:defRPr>
            </a:lvl1pPr>
          </a:lstStyle>
          <a:p>
            <a:pPr lvl="0"/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A21CC9C-F146-41AB-8C93-3912F0DBF8D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5877269" y="8532440"/>
            <a:ext cx="811557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DE" sz="1200" b="0" i="0" u="none" strike="noStrike" kern="1200" cap="none" spc="0" baseline="0">
                <a:solidFill>
                  <a:srgbClr val="000000"/>
                </a:solidFill>
                <a:uFillTx/>
                <a:latin typeface="StoneSansITCStd Medium" pitchFamily="50"/>
              </a:defRPr>
            </a:lvl1pPr>
          </a:lstStyle>
          <a:p>
            <a:pPr lvl="0"/>
            <a:fld id="{87224A6C-3DCA-4BDF-B920-4C25C0F0FFCB}" type="slidenum"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723016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marR="0" lvl="0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de-DE" sz="1200" b="0" i="0" u="none" strike="noStrike" kern="1200" cap="none" spc="0" baseline="0">
        <a:solidFill>
          <a:srgbClr val="000000"/>
        </a:solidFill>
        <a:uFillTx/>
        <a:latin typeface="StoneSansITCStd Medium" pitchFamily="50"/>
      </a:defRPr>
    </a:lvl1pPr>
    <a:lvl2pPr marL="457200" marR="0" lvl="1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de-DE" sz="1200" b="0" i="0" u="none" strike="noStrike" kern="1200" cap="none" spc="0" baseline="0">
        <a:solidFill>
          <a:srgbClr val="000000"/>
        </a:solidFill>
        <a:uFillTx/>
        <a:latin typeface="StoneSansITCStd Medium" pitchFamily="50"/>
      </a:defRPr>
    </a:lvl2pPr>
    <a:lvl3pPr marL="914400" marR="0" lvl="2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de-DE" sz="1200" b="0" i="0" u="none" strike="noStrike" kern="1200" cap="none" spc="0" baseline="0">
        <a:solidFill>
          <a:srgbClr val="000000"/>
        </a:solidFill>
        <a:uFillTx/>
        <a:latin typeface="StoneSansITCStd Medium" pitchFamily="50"/>
      </a:defRPr>
    </a:lvl3pPr>
    <a:lvl4pPr marL="1371600" marR="0" lvl="3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de-DE" sz="1200" b="0" i="0" u="none" strike="noStrike" kern="1200" cap="none" spc="0" baseline="0">
        <a:solidFill>
          <a:srgbClr val="000000"/>
        </a:solidFill>
        <a:uFillTx/>
        <a:latin typeface="StoneSansITCStd Medium" pitchFamily="50"/>
      </a:defRPr>
    </a:lvl4pPr>
    <a:lvl5pPr marL="1828800" marR="0" lvl="4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de-DE" sz="1200" b="0" i="0" u="none" strike="noStrike" kern="1200" cap="none" spc="0" baseline="0">
        <a:solidFill>
          <a:srgbClr val="000000"/>
        </a:solidFill>
        <a:uFillTx/>
        <a:latin typeface="StoneSansITCStd Medium" pitchFamily="5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60CAEA02-2CB3-42E8-B9E1-91F4FF02FE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68400" y="901700"/>
            <a:ext cx="5500688" cy="3094038"/>
          </a:xfrm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3BD75D7E-1307-416C-B1F2-595AC7425CD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E1A8792-E927-4D7F-8AE1-285A4BABCC5E}"/>
              </a:ext>
            </a:extLst>
          </p:cNvPr>
          <p:cNvSpPr txBox="1"/>
          <p:nvPr/>
        </p:nvSpPr>
        <p:spPr>
          <a:xfrm>
            <a:off x="5877269" y="8532440"/>
            <a:ext cx="811557" cy="45720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41FC2F0-BCDE-43DC-9D76-0F9632FE5382}" type="slidenum">
              <a:t>1</a:t>
            </a:fld>
            <a:endParaRPr lang="de-DE" sz="1200" b="0" i="0" u="none" strike="noStrike" kern="1200" cap="none" spc="0" baseline="0" dirty="0">
              <a:solidFill>
                <a:srgbClr val="000000"/>
              </a:solidFill>
              <a:uFillTx/>
              <a:latin typeface="StoneSansITCStd Medium" pitchFamily="5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>
            <a:extLst>
              <a:ext uri="{FF2B5EF4-FFF2-40B4-BE49-F238E27FC236}">
                <a16:creationId xmlns:a16="http://schemas.microsoft.com/office/drawing/2014/main" id="{DAE65395-C75B-4ADB-965E-85EEFBBF63A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6934" y="771552"/>
            <a:ext cx="7737479" cy="1152125"/>
          </a:xfrm>
        </p:spPr>
        <p:txBody>
          <a:bodyPr/>
          <a:lstStyle>
            <a:lvl1pPr>
              <a:defRPr sz="3500">
                <a:solidFill>
                  <a:srgbClr val="008C4F"/>
                </a:solidFill>
              </a:defRPr>
            </a:lvl1pPr>
          </a:lstStyle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3" name="Rectangle 9">
            <a:extLst>
              <a:ext uri="{FF2B5EF4-FFF2-40B4-BE49-F238E27FC236}">
                <a16:creationId xmlns:a16="http://schemas.microsoft.com/office/drawing/2014/main" id="{D9985D42-F316-4718-A9DB-83291CE2FF2B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506934" y="2031522"/>
            <a:ext cx="7737479" cy="1782366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/>
              <a:t>Master-Untertitelformat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405237587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extplatzhalter 2">
            <a:extLst>
              <a:ext uri="{FF2B5EF4-FFF2-40B4-BE49-F238E27FC236}">
                <a16:creationId xmlns:a16="http://schemas.microsoft.com/office/drawing/2014/main" id="{FDB7D235-DDF8-4512-9B71-D7E5A034D9E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 rot="10799991">
            <a:off x="479420" y="1337520"/>
            <a:ext cx="7923211" cy="3394472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3" name="Rectangle 51">
            <a:extLst>
              <a:ext uri="{FF2B5EF4-FFF2-40B4-BE49-F238E27FC236}">
                <a16:creationId xmlns:a16="http://schemas.microsoft.com/office/drawing/2014/main" id="{CDC8A8A2-D906-4635-8170-81C785D57FDE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2466714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1262D87F-4CD3-48E0-B791-A0882559241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 rot="10799991">
            <a:off x="467542" y="843542"/>
            <a:ext cx="1979611" cy="3833814"/>
          </a:xfrm>
        </p:spPr>
        <p:txBody>
          <a:bodyPr vert="eaVert"/>
          <a:lstStyle>
            <a:lvl1pPr>
              <a:defRPr/>
            </a:lvl1pPr>
          </a:lstStyle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CE304F38-927E-4ADD-A4DC-434BC26B71E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 rot="10799991">
            <a:off x="2555775" y="843542"/>
            <a:ext cx="5791196" cy="3833814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12356373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3">
            <a:extLst>
              <a:ext uri="{FF2B5EF4-FFF2-40B4-BE49-F238E27FC236}">
                <a16:creationId xmlns:a16="http://schemas.microsoft.com/office/drawing/2014/main" id="{8814ED8F-DEC5-4FFD-BF6B-DEF38F5D4EEE}"/>
              </a:ext>
            </a:extLst>
          </p:cNvPr>
          <p:cNvSpPr txBox="1">
            <a:spLocks noGrp="1"/>
          </p:cNvSpPr>
          <p:nvPr>
            <p:ph type="dt" sz="quarter" idx="7"/>
          </p:nvPr>
        </p:nvSpPr>
        <p:spPr>
          <a:xfrm>
            <a:off x="494187" y="4566156"/>
            <a:ext cx="2133596" cy="27384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DE" sz="1400" b="0" i="0" u="none" strike="noStrike" kern="1200" cap="none" spc="0" baseline="0">
                <a:solidFill>
                  <a:srgbClr val="000000"/>
                </a:solidFill>
                <a:uFillTx/>
                <a:latin typeface="Arial Unicode MS"/>
              </a:defRPr>
            </a:lvl1pPr>
          </a:lstStyle>
          <a:p>
            <a:pPr lvl="0"/>
            <a:fld id="{90F4E82A-9B65-4344-BF8F-BB56268B685D}" type="datetime1">
              <a:rPr lang="de-DE"/>
              <a:pPr lvl="0"/>
              <a:t>16.12.2021</a:t>
            </a:fld>
            <a:endParaRPr lang="de-DE" dirty="0"/>
          </a:p>
        </p:txBody>
      </p:sp>
      <p:sp>
        <p:nvSpPr>
          <p:cNvPr id="3" name="Fußzeilenplatzhalter 4">
            <a:extLst>
              <a:ext uri="{FF2B5EF4-FFF2-40B4-BE49-F238E27FC236}">
                <a16:creationId xmlns:a16="http://schemas.microsoft.com/office/drawing/2014/main" id="{27B8BA52-2AB2-4EC3-84B3-E9B2D21D51F6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>
          <a:xfrm>
            <a:off x="3124203" y="4566156"/>
            <a:ext cx="2895603" cy="27384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DE" sz="1400" b="0" i="0" u="none" strike="noStrike" kern="1200" cap="none" spc="0" baseline="0">
                <a:solidFill>
                  <a:srgbClr val="000000"/>
                </a:solidFill>
                <a:uFillTx/>
                <a:latin typeface="Arial Unicode MS"/>
              </a:defRPr>
            </a:lvl1pPr>
          </a:lstStyle>
          <a:p>
            <a:pPr lvl="0"/>
            <a:endParaRPr lang="de-DE" dirty="0"/>
          </a:p>
        </p:txBody>
      </p:sp>
      <p:sp>
        <p:nvSpPr>
          <p:cNvPr id="4" name="Foliennummernplatzhalter 5">
            <a:extLst>
              <a:ext uri="{FF2B5EF4-FFF2-40B4-BE49-F238E27FC236}">
                <a16:creationId xmlns:a16="http://schemas.microsoft.com/office/drawing/2014/main" id="{3F5B4AE9-AFDA-4319-AAD4-0DA9102D6E21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>
          <a:xfrm>
            <a:off x="6553203" y="4566156"/>
            <a:ext cx="1835228" cy="27384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DE" sz="1400" b="0" i="0" u="none" strike="noStrike" kern="1200" cap="none" spc="0" baseline="0">
                <a:solidFill>
                  <a:srgbClr val="000000"/>
                </a:solidFill>
                <a:uFillTx/>
                <a:latin typeface="Arial Unicode MS"/>
              </a:defRPr>
            </a:lvl1pPr>
          </a:lstStyle>
          <a:p>
            <a:pPr lvl="0"/>
            <a:fld id="{18C044AE-7FB8-4F4A-9718-41A010C18D0B}" type="slidenum">
              <a:t>‹#›</a:t>
            </a:fld>
            <a:endParaRPr lang="de-DE" dirty="0"/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F14D313B-E68D-46C1-B8A7-AE709B9C569F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479429" y="1283497"/>
            <a:ext cx="7923211" cy="3232468"/>
          </a:xfrm>
        </p:spPr>
        <p:txBody>
          <a:bodyPr/>
          <a:lstStyle>
            <a:lvl1pPr>
              <a:spcBef>
                <a:spcPts val="5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 marL="1074740" indent="-269876">
              <a:spcBef>
                <a:spcPts val="600"/>
              </a:spcBef>
              <a:defRPr sz="1600"/>
            </a:lvl4pPr>
            <a:lvl5pPr marL="1343025" indent="-269876">
              <a:spcBef>
                <a:spcPts val="600"/>
              </a:spcBef>
              <a:defRPr sz="14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Rectangle 51">
            <a:extLst>
              <a:ext uri="{FF2B5EF4-FFF2-40B4-BE49-F238E27FC236}">
                <a16:creationId xmlns:a16="http://schemas.microsoft.com/office/drawing/2014/main" id="{9C5BDF5A-FE0C-4C2E-B707-1141D1715C9D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4086497848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8BF613-B33B-42FB-BBFE-FA23F354B20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72004" y="3134371"/>
            <a:ext cx="7772400" cy="1237576"/>
          </a:xfrm>
        </p:spPr>
        <p:txBody>
          <a:bodyPr/>
          <a:lstStyle>
            <a:lvl1pPr>
              <a:defRPr sz="4000" cap="all"/>
            </a:lvl1pPr>
          </a:lstStyle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C6C5FAA-CEB6-4D63-93F5-04F39D89521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72004" y="1851669"/>
            <a:ext cx="7772400" cy="1125141"/>
          </a:xfrm>
        </p:spPr>
        <p:txBody>
          <a:bodyPr anchor="b"/>
          <a:lstStyle>
            <a:lvl1pPr marL="0" indent="0">
              <a:spcBef>
                <a:spcPts val="500"/>
              </a:spcBef>
              <a:buNone/>
              <a:defRPr sz="200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7249603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2">
            <a:extLst>
              <a:ext uri="{FF2B5EF4-FFF2-40B4-BE49-F238E27FC236}">
                <a16:creationId xmlns:a16="http://schemas.microsoft.com/office/drawing/2014/main" id="{18DADF7E-FF01-4D69-966E-9CC05ABED616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479429" y="1283497"/>
            <a:ext cx="3884608" cy="3394472"/>
          </a:xfrm>
        </p:spPr>
        <p:txBody>
          <a:bodyPr/>
          <a:lstStyle>
            <a:lvl1pPr>
              <a:defRPr/>
            </a:lvl1pPr>
            <a:lvl2pPr>
              <a:defRPr sz="2400"/>
            </a:lvl2pPr>
            <a:lvl3pPr>
              <a:spcBef>
                <a:spcPts val="500"/>
              </a:spcBef>
              <a:defRPr sz="2000"/>
            </a:lvl3pPr>
            <a:lvl4pPr>
              <a:spcBef>
                <a:spcPts val="400"/>
              </a:spcBef>
              <a:defRPr sz="1800"/>
            </a:lvl4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3" name="Inhaltsplatzhalter 3">
            <a:extLst>
              <a:ext uri="{FF2B5EF4-FFF2-40B4-BE49-F238E27FC236}">
                <a16:creationId xmlns:a16="http://schemas.microsoft.com/office/drawing/2014/main" id="{0A647BAC-16FD-44FB-AB83-897E836E3EF7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4516441" y="1283497"/>
            <a:ext cx="3886200" cy="3394472"/>
          </a:xfrm>
        </p:spPr>
        <p:txBody>
          <a:bodyPr/>
          <a:lstStyle>
            <a:lvl1pPr>
              <a:defRPr/>
            </a:lvl1pPr>
            <a:lvl2pPr>
              <a:defRPr sz="2400"/>
            </a:lvl2pPr>
            <a:lvl3pPr>
              <a:spcBef>
                <a:spcPts val="500"/>
              </a:spcBef>
              <a:defRPr sz="2000"/>
            </a:lvl3pPr>
            <a:lvl4pPr>
              <a:spcBef>
                <a:spcPts val="400"/>
              </a:spcBef>
              <a:defRPr sz="1800"/>
            </a:lvl4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Rectangle 51">
            <a:extLst>
              <a:ext uri="{FF2B5EF4-FFF2-40B4-BE49-F238E27FC236}">
                <a16:creationId xmlns:a16="http://schemas.microsoft.com/office/drawing/2014/main" id="{5EFE8ED0-7958-47AB-8253-697A33BF6520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704582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2">
            <a:extLst>
              <a:ext uri="{FF2B5EF4-FFF2-40B4-BE49-F238E27FC236}">
                <a16:creationId xmlns:a16="http://schemas.microsoft.com/office/drawing/2014/main" id="{E912696E-553D-4FE2-856A-C22C5FB7887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92825" y="1275606"/>
            <a:ext cx="3873489" cy="756080"/>
          </a:xfrm>
        </p:spPr>
        <p:txBody>
          <a:bodyPr anchor="b"/>
          <a:lstStyle>
            <a:lvl1pPr marL="0" indent="0">
              <a:spcBef>
                <a:spcPts val="600"/>
              </a:spcBef>
              <a:buNone/>
              <a:defRPr sz="240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Inhaltsplatzhalter 3">
            <a:extLst>
              <a:ext uri="{FF2B5EF4-FFF2-40B4-BE49-F238E27FC236}">
                <a16:creationId xmlns:a16="http://schemas.microsoft.com/office/drawing/2014/main" id="{F60F1CFA-47B3-44F6-8922-C5A8E9C09719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504703" y="2139705"/>
            <a:ext cx="3851279" cy="2592287"/>
          </a:xfrm>
        </p:spPr>
        <p:txBody>
          <a:bodyPr/>
          <a:lstStyle>
            <a:lvl1pPr>
              <a:spcBef>
                <a:spcPts val="600"/>
              </a:spcBef>
              <a:defRPr sz="2400"/>
            </a:lvl1pPr>
            <a:lvl2pPr>
              <a:spcBef>
                <a:spcPts val="500"/>
              </a:spcBef>
              <a:defRPr sz="2000"/>
            </a:lvl2pPr>
            <a:lvl3pPr>
              <a:spcBef>
                <a:spcPts val="400"/>
              </a:spcBef>
              <a:defRPr sz="1800"/>
            </a:lvl3pPr>
            <a:lvl4pPr>
              <a:spcBef>
                <a:spcPts val="400"/>
              </a:spcBef>
              <a:defRPr sz="1600"/>
            </a:lvl4pPr>
            <a:lvl5pPr>
              <a:defRPr sz="16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4">
            <a:extLst>
              <a:ext uri="{FF2B5EF4-FFF2-40B4-BE49-F238E27FC236}">
                <a16:creationId xmlns:a16="http://schemas.microsoft.com/office/drawing/2014/main" id="{A7C2278B-6DB6-4CA6-BA67-F361C1D6CF3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499991" y="1275606"/>
            <a:ext cx="3888431" cy="756080"/>
          </a:xfrm>
        </p:spPr>
        <p:txBody>
          <a:bodyPr anchor="b"/>
          <a:lstStyle>
            <a:lvl1pPr marL="0" indent="0">
              <a:spcBef>
                <a:spcPts val="600"/>
              </a:spcBef>
              <a:buNone/>
              <a:defRPr sz="240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Inhaltsplatzhalter 5">
            <a:extLst>
              <a:ext uri="{FF2B5EF4-FFF2-40B4-BE49-F238E27FC236}">
                <a16:creationId xmlns:a16="http://schemas.microsoft.com/office/drawing/2014/main" id="{65E71B36-8B02-45B3-A51A-ADC875E789EA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4499991" y="2139705"/>
            <a:ext cx="3888431" cy="2592287"/>
          </a:xfrm>
        </p:spPr>
        <p:txBody>
          <a:bodyPr/>
          <a:lstStyle>
            <a:lvl1pPr>
              <a:spcBef>
                <a:spcPts val="600"/>
              </a:spcBef>
              <a:defRPr sz="2400"/>
            </a:lvl1pPr>
            <a:lvl2pPr>
              <a:spcBef>
                <a:spcPts val="500"/>
              </a:spcBef>
              <a:defRPr sz="2000"/>
            </a:lvl2pPr>
            <a:lvl3pPr>
              <a:spcBef>
                <a:spcPts val="400"/>
              </a:spcBef>
              <a:defRPr sz="1800"/>
            </a:lvl3pPr>
            <a:lvl4pPr>
              <a:spcBef>
                <a:spcPts val="400"/>
              </a:spcBef>
              <a:defRPr sz="1600"/>
            </a:lvl4pPr>
            <a:lvl5pPr>
              <a:defRPr sz="16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Rectangle 51">
            <a:extLst>
              <a:ext uri="{FF2B5EF4-FFF2-40B4-BE49-F238E27FC236}">
                <a16:creationId xmlns:a16="http://schemas.microsoft.com/office/drawing/2014/main" id="{05D95C9A-3456-4EFE-929B-DD53466D42AE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3800665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1">
            <a:extLst>
              <a:ext uri="{FF2B5EF4-FFF2-40B4-BE49-F238E27FC236}">
                <a16:creationId xmlns:a16="http://schemas.microsoft.com/office/drawing/2014/main" id="{2701164D-6A99-44A3-A2BC-19B2E425B994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4477633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339063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5C84D07-AF35-4185-BD73-0A46BC1AF00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699543"/>
            <a:ext cx="3008311" cy="648071"/>
          </a:xfrm>
        </p:spPr>
        <p:txBody>
          <a:bodyPr anchor="b"/>
          <a:lstStyle>
            <a:lvl1pPr>
              <a:defRPr sz="2000"/>
            </a:lvl1pPr>
          </a:lstStyle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10B2977-1CCC-46EE-AC5C-27CBBE67598F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3575047" y="699543"/>
            <a:ext cx="4813374" cy="4104458"/>
          </a:xfrm>
        </p:spPr>
        <p:txBody>
          <a:bodyPr/>
          <a:lstStyle>
            <a:lvl1pPr>
              <a:spcBef>
                <a:spcPts val="800"/>
              </a:spcBef>
              <a:defRPr sz="3200"/>
            </a:lvl1pPr>
            <a:lvl2pPr>
              <a:spcBef>
                <a:spcPts val="700"/>
              </a:spcBef>
              <a:defRPr sz="2800"/>
            </a:lvl2pPr>
            <a:lvl3pPr>
              <a:defRPr/>
            </a:lvl3pPr>
            <a:lvl4pPr>
              <a:defRPr sz="2000"/>
            </a:lvl4pPr>
            <a:lvl5pPr>
              <a:spcBef>
                <a:spcPts val="500"/>
              </a:spcBef>
              <a:defRPr sz="20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B6D096C-113A-4DAC-A8DE-00D060503FB3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457200" y="1419624"/>
            <a:ext cx="3008311" cy="3384377"/>
          </a:xfrm>
        </p:spPr>
        <p:txBody>
          <a:bodyPr/>
          <a:lstStyle>
            <a:lvl1pPr marL="0" indent="0">
              <a:spcBef>
                <a:spcPts val="300"/>
              </a:spcBef>
              <a:buNone/>
              <a:defRPr sz="140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401336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414033E-B758-462E-940E-9F308F13859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92288" y="3757297"/>
            <a:ext cx="5486400" cy="425049"/>
          </a:xfrm>
        </p:spPr>
        <p:txBody>
          <a:bodyPr anchor="b"/>
          <a:lstStyle>
            <a:lvl1pPr>
              <a:defRPr sz="2000"/>
            </a:lvl1pPr>
          </a:lstStyle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3" name="Textplatzhalter 3">
            <a:extLst>
              <a:ext uri="{FF2B5EF4-FFF2-40B4-BE49-F238E27FC236}">
                <a16:creationId xmlns:a16="http://schemas.microsoft.com/office/drawing/2014/main" id="{F26DEED0-D314-4EF8-A850-9C7DB3C6C90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792288" y="4245934"/>
            <a:ext cx="5486400" cy="540062"/>
          </a:xfrm>
        </p:spPr>
        <p:txBody>
          <a:bodyPr/>
          <a:lstStyle>
            <a:lvl1pPr marL="0" indent="0">
              <a:spcBef>
                <a:spcPts val="300"/>
              </a:spcBef>
              <a:buNone/>
              <a:defRPr sz="140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Bildplatzhalter 2">
            <a:extLst>
              <a:ext uri="{FF2B5EF4-FFF2-40B4-BE49-F238E27FC236}">
                <a16:creationId xmlns:a16="http://schemas.microsoft.com/office/drawing/2014/main" id="{745DFB79-9330-435D-A82C-10C19447FE7D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1792288" y="699543"/>
            <a:ext cx="5486400" cy="3002981"/>
          </a:xfrm>
        </p:spPr>
        <p:txBody>
          <a:bodyPr/>
          <a:lstStyle>
            <a:lvl1pPr marL="0" indent="0">
              <a:spcBef>
                <a:spcPts val="800"/>
              </a:spcBef>
              <a:buNone/>
              <a:defRPr sz="3200"/>
            </a:lvl1pPr>
          </a:lstStyle>
          <a:p>
            <a:pPr lvl="0"/>
            <a:r>
              <a:rPr lang="de-DE" dirty="0"/>
              <a:t>Bild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14545638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5">
            <a:extLst>
              <a:ext uri="{FF2B5EF4-FFF2-40B4-BE49-F238E27FC236}">
                <a16:creationId xmlns:a16="http://schemas.microsoft.com/office/drawing/2014/main" id="{56A8F7AA-A794-4D9A-9133-2749959DEEC8}"/>
              </a:ext>
            </a:extLst>
          </p:cNvPr>
          <p:cNvSpPr/>
          <p:nvPr/>
        </p:nvSpPr>
        <p:spPr>
          <a:xfrm>
            <a:off x="8583609" y="0"/>
            <a:ext cx="561971" cy="5143499"/>
          </a:xfrm>
          <a:prstGeom prst="rect">
            <a:avLst/>
          </a:prstGeom>
          <a:solidFill>
            <a:srgbClr val="E6E6E6"/>
          </a:solidFill>
          <a:ln cap="flat">
            <a:noFill/>
            <a:prstDash val="solid"/>
          </a:ln>
        </p:spPr>
        <p:txBody>
          <a:bodyPr vert="horz" wrap="non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 dirty="0">
              <a:solidFill>
                <a:srgbClr val="000000"/>
              </a:solidFill>
              <a:uFillTx/>
              <a:latin typeface="Arial Unicode MS"/>
            </a:endParaRPr>
          </a:p>
        </p:txBody>
      </p:sp>
      <p:pic>
        <p:nvPicPr>
          <p:cNvPr id="3" name="Picture 59" descr="Logo_TUC_de_RGB">
            <a:extLst>
              <a:ext uri="{FF2B5EF4-FFF2-40B4-BE49-F238E27FC236}">
                <a16:creationId xmlns:a16="http://schemas.microsoft.com/office/drawing/2014/main" id="{16DFFB56-AAB1-4B15-9C29-56E71DADF845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>
          <a:xfrm>
            <a:off x="0" y="0"/>
            <a:ext cx="3059234" cy="56945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5" name="Text Box 44">
            <a:extLst>
              <a:ext uri="{FF2B5EF4-FFF2-40B4-BE49-F238E27FC236}">
                <a16:creationId xmlns:a16="http://schemas.microsoft.com/office/drawing/2014/main" id="{DC702757-15C1-4333-BF7C-D5A16048EB85}"/>
              </a:ext>
            </a:extLst>
          </p:cNvPr>
          <p:cNvSpPr txBox="1"/>
          <p:nvPr/>
        </p:nvSpPr>
        <p:spPr>
          <a:xfrm>
            <a:off x="6012161" y="4804001"/>
            <a:ext cx="2385715" cy="24622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000" b="0" i="0" u="none" strike="noStrike" kern="1200" cap="none" spc="0" baseline="0" dirty="0">
                <a:solidFill>
                  <a:srgbClr val="808080"/>
                </a:solidFill>
                <a:uFillTx/>
                <a:latin typeface="StoneSansITCStd Medium" pitchFamily="50"/>
              </a:rPr>
              <a:t>3. Milestone</a:t>
            </a:r>
          </a:p>
        </p:txBody>
      </p:sp>
      <p:sp>
        <p:nvSpPr>
          <p:cNvPr id="6" name="Rectangle 51">
            <a:extLst>
              <a:ext uri="{FF2B5EF4-FFF2-40B4-BE49-F238E27FC236}">
                <a16:creationId xmlns:a16="http://schemas.microsoft.com/office/drawing/2014/main" id="{69290F67-D56A-4616-BD97-342879E8863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82602" y="699543"/>
            <a:ext cx="7899401" cy="52205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lvl="0"/>
            <a:r>
              <a:rPr lang="de-DE"/>
              <a:t>Titelmasterformat durch Klicken bearbeiten</a:t>
            </a:r>
          </a:p>
        </p:txBody>
      </p:sp>
      <p:sp>
        <p:nvSpPr>
          <p:cNvPr id="7" name="Rectangle 55">
            <a:extLst>
              <a:ext uri="{FF2B5EF4-FFF2-40B4-BE49-F238E27FC236}">
                <a16:creationId xmlns:a16="http://schemas.microsoft.com/office/drawing/2014/main" id="{1AA6635B-AD43-4745-90C6-0C2329828E6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79429" y="1283497"/>
            <a:ext cx="7923211" cy="339447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endParaRPr lang="de-DE"/>
          </a:p>
        </p:txBody>
      </p:sp>
      <p:sp>
        <p:nvSpPr>
          <p:cNvPr id="8" name="Text Box 44">
            <a:extLst>
              <a:ext uri="{FF2B5EF4-FFF2-40B4-BE49-F238E27FC236}">
                <a16:creationId xmlns:a16="http://schemas.microsoft.com/office/drawing/2014/main" id="{5FA357C8-D3A8-48B4-92F6-C3E92FBE45C0}"/>
              </a:ext>
            </a:extLst>
          </p:cNvPr>
          <p:cNvSpPr txBox="1"/>
          <p:nvPr/>
        </p:nvSpPr>
        <p:spPr>
          <a:xfrm>
            <a:off x="8630823" y="4804001"/>
            <a:ext cx="467541" cy="58477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B3ED8B9D-BD91-4044-A3C3-9E86832E0FD1}" type="slidenum">
              <a:rPr sz="1600"/>
              <a:t>‹#›</a:t>
            </a:fld>
            <a:endParaRPr lang="de-DE" sz="1100" b="0" i="0" u="none" strike="noStrike" kern="1200" cap="none" spc="0" baseline="0" dirty="0">
              <a:solidFill>
                <a:srgbClr val="808080"/>
              </a:solidFill>
              <a:uFillTx/>
              <a:latin typeface="StoneSansITCStd Medium" pitchFamily="5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marL="0" marR="0" lvl="0" indent="0" algn="l" defTabSz="914400" rtl="0" fontAlgn="auto" hangingPunct="1">
        <a:lnSpc>
          <a:spcPct val="100000"/>
        </a:lnSpc>
        <a:spcBef>
          <a:spcPts val="0"/>
        </a:spcBef>
        <a:spcAft>
          <a:spcPts val="0"/>
        </a:spcAft>
        <a:buNone/>
        <a:tabLst/>
        <a:defRPr lang="de-DE" sz="3000" b="0" i="0" u="none" strike="noStrike" kern="1200" cap="none" spc="0" baseline="0">
          <a:solidFill>
            <a:srgbClr val="000000"/>
          </a:solidFill>
          <a:uFillTx/>
          <a:latin typeface="StoneSansITCStd SemiBold" pitchFamily="50"/>
          <a:ea typeface="Arial Unicode MS" pitchFamily="34"/>
          <a:cs typeface="Arial Unicode MS" pitchFamily="34"/>
        </a:defRPr>
      </a:lvl1pPr>
    </p:titleStyle>
    <p:bodyStyle>
      <a:lvl1pPr marL="268284" marR="0" lvl="0" indent="-268284" algn="l" defTabSz="914400" rtl="0" fontAlgn="auto" hangingPunct="1">
        <a:lnSpc>
          <a:spcPct val="100000"/>
        </a:lnSpc>
        <a:spcBef>
          <a:spcPts val="700"/>
        </a:spcBef>
        <a:spcAft>
          <a:spcPts val="0"/>
        </a:spcAft>
        <a:buClr>
          <a:srgbClr val="008C4F"/>
        </a:buClr>
        <a:buSzPct val="110000"/>
        <a:buFont typeface="Wingdings" pitchFamily="2"/>
        <a:buChar char="§"/>
        <a:tabLst/>
        <a:defRPr lang="de-DE" sz="2800" b="0" i="0" u="none" strike="noStrike" kern="1200" cap="none" spc="0" baseline="0">
          <a:solidFill>
            <a:srgbClr val="000000"/>
          </a:solidFill>
          <a:uFillTx/>
          <a:latin typeface="StoneSansITCStd Medium" pitchFamily="50"/>
          <a:ea typeface="Arial Unicode MS" pitchFamily="34"/>
          <a:cs typeface="Arial Unicode MS" pitchFamily="34"/>
        </a:defRPr>
      </a:lvl1pPr>
      <a:lvl2pPr marL="536579" marR="0" lvl="1" indent="-282577" algn="l" defTabSz="914400" rtl="0" fontAlgn="auto" hangingPunct="1">
        <a:lnSpc>
          <a:spcPct val="100000"/>
        </a:lnSpc>
        <a:spcBef>
          <a:spcPts val="600"/>
        </a:spcBef>
        <a:spcAft>
          <a:spcPts val="0"/>
        </a:spcAft>
        <a:buSzPct val="100000"/>
        <a:buFont typeface="Wingdings" pitchFamily="2"/>
        <a:buChar char="§"/>
        <a:tabLst/>
        <a:defRPr lang="de-DE" sz="2600" b="0" i="0" u="none" strike="noStrike" kern="1200" cap="none" spc="0" baseline="0">
          <a:solidFill>
            <a:srgbClr val="000000"/>
          </a:solidFill>
          <a:uFillTx/>
          <a:latin typeface="StoneSansITCStd Medium" pitchFamily="50"/>
        </a:defRPr>
      </a:lvl2pPr>
      <a:lvl3pPr marL="804864" marR="0" lvl="2" indent="-268284" algn="l" defTabSz="914400" rtl="0" fontAlgn="auto" hangingPunct="1">
        <a:lnSpc>
          <a:spcPct val="100000"/>
        </a:lnSpc>
        <a:spcBef>
          <a:spcPts val="600"/>
        </a:spcBef>
        <a:spcAft>
          <a:spcPts val="0"/>
        </a:spcAft>
        <a:buClr>
          <a:srgbClr val="7F7F7F"/>
        </a:buClr>
        <a:buSzPct val="100000"/>
        <a:buFont typeface="Wingdings" pitchFamily="2"/>
        <a:buChar char="§"/>
        <a:tabLst/>
        <a:defRPr lang="de-DE" sz="2400" b="0" i="0" u="none" strike="noStrike" kern="1200" cap="none" spc="0" baseline="0">
          <a:solidFill>
            <a:srgbClr val="000000"/>
          </a:solidFill>
          <a:uFillTx/>
          <a:latin typeface="StoneSansITCStd Medium" pitchFamily="50"/>
          <a:ea typeface="Arial Unicode MS" pitchFamily="34"/>
          <a:cs typeface="Arial Unicode MS" pitchFamily="34"/>
        </a:defRPr>
      </a:lvl3pPr>
      <a:lvl4pPr marL="1071567" marR="0" lvl="3" indent="-228600" algn="l" defTabSz="914400" rtl="0" fontAlgn="auto" hangingPunct="1">
        <a:lnSpc>
          <a:spcPct val="10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–"/>
        <a:tabLst/>
        <a:defRPr lang="de-DE" sz="2200" b="0" i="0" u="none" strike="noStrike" kern="1200" cap="none" spc="0" baseline="0">
          <a:solidFill>
            <a:srgbClr val="000000"/>
          </a:solidFill>
          <a:uFillTx/>
          <a:latin typeface="StoneSansITCStd Medium" pitchFamily="50"/>
          <a:ea typeface="Arial Unicode MS" pitchFamily="34"/>
          <a:cs typeface="Arial Unicode MS" pitchFamily="34"/>
        </a:defRPr>
      </a:lvl4pPr>
      <a:lvl5pPr marL="1165229" marR="0" lvl="4" indent="-265111" algn="l" defTabSz="914400" rtl="0" fontAlgn="auto" hangingPunct="1">
        <a:lnSpc>
          <a:spcPct val="100000"/>
        </a:lnSpc>
        <a:spcBef>
          <a:spcPts val="400"/>
        </a:spcBef>
        <a:spcAft>
          <a:spcPts val="0"/>
        </a:spcAft>
        <a:buClr>
          <a:srgbClr val="7F7F7F"/>
        </a:buClr>
        <a:buSzPct val="100000"/>
        <a:buFont typeface="Symbol" pitchFamily="18"/>
        <a:buChar char="-"/>
        <a:tabLst/>
        <a:defRPr lang="de-DE" sz="1800" b="0" i="0" u="none" strike="noStrike" kern="1200" cap="none" spc="0" baseline="0">
          <a:solidFill>
            <a:srgbClr val="000000"/>
          </a:solidFill>
          <a:uFillTx/>
          <a:latin typeface="StoneSansITCStd Medium" pitchFamily="5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23">
            <a:extLst>
              <a:ext uri="{FF2B5EF4-FFF2-40B4-BE49-F238E27FC236}">
                <a16:creationId xmlns:a16="http://schemas.microsoft.com/office/drawing/2014/main" id="{A27AF6E9-1314-4075-ABF4-B33A4400AD45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dirty="0"/>
              <a:t>Projekt im Bachelor: MAPC</a:t>
            </a:r>
          </a:p>
        </p:txBody>
      </p:sp>
      <p:sp>
        <p:nvSpPr>
          <p:cNvPr id="3" name="Untertitel 24">
            <a:extLst>
              <a:ext uri="{FF2B5EF4-FFF2-40B4-BE49-F238E27FC236}">
                <a16:creationId xmlns:a16="http://schemas.microsoft.com/office/drawing/2014/main" id="{CE450847-4C11-4F70-9D7F-C58EB77B1B20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506934" y="1495738"/>
            <a:ext cx="7737479" cy="2484443"/>
          </a:xfrm>
        </p:spPr>
        <p:txBody>
          <a:bodyPr/>
          <a:lstStyle/>
          <a:p>
            <a:pPr marL="0" lvl="0" indent="0">
              <a:spcBef>
                <a:spcPts val="600"/>
              </a:spcBef>
              <a:buNone/>
            </a:pPr>
            <a:r>
              <a:rPr lang="de-DE" sz="2400" dirty="0"/>
              <a:t>3. Milestone</a:t>
            </a:r>
          </a:p>
          <a:p>
            <a:pPr marL="0" lvl="0" indent="0">
              <a:buNone/>
            </a:pPr>
            <a:r>
              <a:rPr lang="de-DE" sz="2000" dirty="0"/>
              <a:t>Team: JNY </a:t>
            </a:r>
            <a:br>
              <a:rPr lang="de-DE" sz="1600" dirty="0"/>
            </a:br>
            <a:r>
              <a:rPr lang="de-DE" sz="1600" dirty="0"/>
              <a:t>Nader Jawhary, </a:t>
            </a:r>
            <a:br>
              <a:rPr lang="de-DE" sz="1600" dirty="0"/>
            </a:br>
            <a:r>
              <a:rPr lang="de-DE" sz="1600" dirty="0"/>
              <a:t>Yamen Sahyouni, </a:t>
            </a:r>
            <a:br>
              <a:rPr lang="de-DE" sz="1600" dirty="0"/>
            </a:br>
            <a:r>
              <a:rPr lang="de-DE" sz="1600" dirty="0"/>
              <a:t>Joakim Vik Haukedal</a:t>
            </a:r>
            <a:endParaRPr lang="de-DE" sz="2400" dirty="0"/>
          </a:p>
          <a:p>
            <a:pPr marL="0" lvl="0" indent="0">
              <a:spcBef>
                <a:spcPts val="400"/>
              </a:spcBef>
              <a:buNone/>
            </a:pPr>
            <a:r>
              <a:rPr lang="de-DE" sz="1800" dirty="0"/>
              <a:t>							</a:t>
            </a:r>
          </a:p>
          <a:p>
            <a:pPr marL="0" lvl="0" indent="0">
              <a:spcBef>
                <a:spcPts val="400"/>
              </a:spcBef>
              <a:buNone/>
            </a:pPr>
            <a:endParaRPr lang="de-DE" sz="1800" dirty="0"/>
          </a:p>
          <a:p>
            <a:pPr marL="0" lvl="0" indent="0">
              <a:spcBef>
                <a:spcPts val="400"/>
              </a:spcBef>
              <a:buNone/>
            </a:pPr>
            <a:endParaRPr lang="de-DE" sz="1800" dirty="0"/>
          </a:p>
          <a:p>
            <a:pPr marL="0" lvl="0" indent="0">
              <a:spcBef>
                <a:spcPts val="400"/>
              </a:spcBef>
              <a:buNone/>
            </a:pPr>
            <a:r>
              <a:rPr lang="de-DE" sz="1800" dirty="0"/>
              <a:t>16.12.2021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CA16408A-F6A5-4189-87B5-E1DC8C9276B9}"/>
              </a:ext>
            </a:extLst>
          </p:cNvPr>
          <p:cNvSpPr>
            <a:spLocks noGrp="1"/>
          </p:cNvSpPr>
          <p:nvPr>
            <p:ph idx="4294967295"/>
          </p:nvPr>
        </p:nvSpPr>
        <p:spPr/>
        <p:txBody>
          <a:bodyPr/>
          <a:lstStyle/>
          <a:p>
            <a:r>
              <a:rPr lang="en-GB" sz="2000" dirty="0"/>
              <a:t>Spiralling movement + finding task</a:t>
            </a:r>
          </a:p>
          <a:p>
            <a:endParaRPr lang="en-GB" sz="2000" dirty="0"/>
          </a:p>
          <a:p>
            <a:r>
              <a:rPr lang="en-GB" sz="2000" dirty="0"/>
              <a:t>Accepting tasks</a:t>
            </a:r>
          </a:p>
          <a:p>
            <a:endParaRPr lang="en-GB" sz="2000" dirty="0"/>
          </a:p>
          <a:p>
            <a:r>
              <a:rPr lang="en-GB" sz="2000" dirty="0"/>
              <a:t>Completing tasks</a:t>
            </a:r>
          </a:p>
          <a:p>
            <a:endParaRPr lang="en-GB" sz="2000" dirty="0"/>
          </a:p>
          <a:p>
            <a:r>
              <a:rPr lang="en-GB" sz="2000" dirty="0"/>
              <a:t>Remembering POIs</a:t>
            </a:r>
          </a:p>
          <a:p>
            <a:pPr lvl="1"/>
            <a:r>
              <a:rPr lang="en-GB" sz="1800" dirty="0"/>
              <a:t>Dispenser, </a:t>
            </a:r>
            <a:r>
              <a:rPr lang="en-GB" sz="1800" dirty="0" err="1"/>
              <a:t>taskboards</a:t>
            </a:r>
            <a:r>
              <a:rPr lang="en-GB" sz="1800" dirty="0"/>
              <a:t>/goal</a:t>
            </a:r>
            <a:endParaRPr lang="en-GB" sz="2000" dirty="0"/>
          </a:p>
          <a:p>
            <a:endParaRPr lang="en-GB" sz="2000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B8A43FD0-8716-4208-AE80-197965719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Brief Overview</a:t>
            </a:r>
          </a:p>
        </p:txBody>
      </p:sp>
      <p:sp>
        <p:nvSpPr>
          <p:cNvPr id="6" name="L-Shape 5">
            <a:extLst>
              <a:ext uri="{FF2B5EF4-FFF2-40B4-BE49-F238E27FC236}">
                <a16:creationId xmlns:a16="http://schemas.microsoft.com/office/drawing/2014/main" id="{1A43F83D-F3A7-4AFD-A393-CDA99D659B5E}"/>
              </a:ext>
            </a:extLst>
          </p:cNvPr>
          <p:cNvSpPr/>
          <p:nvPr/>
        </p:nvSpPr>
        <p:spPr>
          <a:xfrm rot="19436768">
            <a:off x="2668813" y="2070518"/>
            <a:ext cx="502601" cy="286365"/>
          </a:xfrm>
          <a:prstGeom prst="corner">
            <a:avLst>
              <a:gd name="adj1" fmla="val 35538"/>
              <a:gd name="adj2" fmla="val 35655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L-Shape 7">
            <a:extLst>
              <a:ext uri="{FF2B5EF4-FFF2-40B4-BE49-F238E27FC236}">
                <a16:creationId xmlns:a16="http://schemas.microsoft.com/office/drawing/2014/main" id="{B26A6AB3-C9F9-4FDF-A335-465143695F8C}"/>
              </a:ext>
            </a:extLst>
          </p:cNvPr>
          <p:cNvSpPr/>
          <p:nvPr/>
        </p:nvSpPr>
        <p:spPr>
          <a:xfrm rot="19436768">
            <a:off x="4608136" y="1244339"/>
            <a:ext cx="502601" cy="286365"/>
          </a:xfrm>
          <a:prstGeom prst="corner">
            <a:avLst>
              <a:gd name="adj1" fmla="val 35538"/>
              <a:gd name="adj2" fmla="val 35655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L-Shape 8">
            <a:extLst>
              <a:ext uri="{FF2B5EF4-FFF2-40B4-BE49-F238E27FC236}">
                <a16:creationId xmlns:a16="http://schemas.microsoft.com/office/drawing/2014/main" id="{51A53602-D9BC-46EF-B75A-0237D6306DC7}"/>
              </a:ext>
            </a:extLst>
          </p:cNvPr>
          <p:cNvSpPr/>
          <p:nvPr/>
        </p:nvSpPr>
        <p:spPr>
          <a:xfrm rot="19436768">
            <a:off x="2889852" y="2786618"/>
            <a:ext cx="502601" cy="286365"/>
          </a:xfrm>
          <a:prstGeom prst="corner">
            <a:avLst>
              <a:gd name="adj1" fmla="val 35538"/>
              <a:gd name="adj2" fmla="val 35655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L-Shape 9">
            <a:extLst>
              <a:ext uri="{FF2B5EF4-FFF2-40B4-BE49-F238E27FC236}">
                <a16:creationId xmlns:a16="http://schemas.microsoft.com/office/drawing/2014/main" id="{5EEF66EE-34B4-4188-81A5-E2CDD0C42B11}"/>
              </a:ext>
            </a:extLst>
          </p:cNvPr>
          <p:cNvSpPr/>
          <p:nvPr/>
        </p:nvSpPr>
        <p:spPr>
          <a:xfrm rot="19436768">
            <a:off x="3835158" y="3763069"/>
            <a:ext cx="502601" cy="286365"/>
          </a:xfrm>
          <a:prstGeom prst="corner">
            <a:avLst>
              <a:gd name="adj1" fmla="val 35538"/>
              <a:gd name="adj2" fmla="val 35655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30874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6E7693D-AB97-46F7-848B-1E3C225018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2" y="699543"/>
            <a:ext cx="7899401" cy="410451"/>
          </a:xfrm>
        </p:spPr>
        <p:txBody>
          <a:bodyPr/>
          <a:lstStyle/>
          <a:p>
            <a:r>
              <a:rPr lang="de-DE" sz="2400" dirty="0"/>
              <a:t>Code</a:t>
            </a:r>
            <a:endParaRPr lang="en-US" sz="24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C444901-DFAE-4627-8FC5-8EBA848E9C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2" y="1109994"/>
            <a:ext cx="2926745" cy="377490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C975637-77DC-492D-9803-7EED10AF1E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" b="440"/>
          <a:stretch/>
        </p:blipFill>
        <p:spPr>
          <a:xfrm>
            <a:off x="3470760" y="882047"/>
            <a:ext cx="2988718" cy="375104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0522603-7428-499F-BE97-55B5AF5E519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052"/>
          <a:stretch/>
        </p:blipFill>
        <p:spPr>
          <a:xfrm>
            <a:off x="3488540" y="4633087"/>
            <a:ext cx="2721131" cy="251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7958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B161532-25AF-42DD-9CBD-F3CD1B4CD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400" dirty="0"/>
              <a:t>Code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529BD1-FBD6-4E5F-BA72-7AA57FE6A4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77"/>
          <a:stretch/>
        </p:blipFill>
        <p:spPr>
          <a:xfrm>
            <a:off x="482602" y="1154002"/>
            <a:ext cx="3903584" cy="36932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79D53F-B6B4-4A74-A1FE-92E35F9E0A9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95" b="-1"/>
          <a:stretch/>
        </p:blipFill>
        <p:spPr>
          <a:xfrm>
            <a:off x="4572000" y="699543"/>
            <a:ext cx="3613591" cy="175764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66E5438-8A6B-416B-ACAD-C92B98B2D14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276"/>
          <a:stretch/>
        </p:blipFill>
        <p:spPr>
          <a:xfrm>
            <a:off x="4524176" y="3000627"/>
            <a:ext cx="3969475" cy="1503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2539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Desktop 2021.12.15 - 19.06.17.03">
            <a:hlinkClick r:id="" action="ppaction://media"/>
            <a:extLst>
              <a:ext uri="{FF2B5EF4-FFF2-40B4-BE49-F238E27FC236}">
                <a16:creationId xmlns:a16="http://schemas.microsoft.com/office/drawing/2014/main" id="{507EBB01-32A3-4E90-AFD5-196C2F64492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07451" y="742725"/>
            <a:ext cx="6503198" cy="3658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65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7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62F99DF-85E4-438A-8661-639F41E92F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2" y="699543"/>
            <a:ext cx="7899401" cy="454459"/>
          </a:xfrm>
        </p:spPr>
        <p:txBody>
          <a:bodyPr/>
          <a:lstStyle/>
          <a:p>
            <a:r>
              <a:rPr lang="de-DE" sz="2400" dirty="0"/>
              <a:t>Code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9CB0D3-F4C0-4E1E-B85F-2CA5837C74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50"/>
          <a:stretch/>
        </p:blipFill>
        <p:spPr>
          <a:xfrm>
            <a:off x="482602" y="1154002"/>
            <a:ext cx="5214061" cy="21301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C4FCB69-0981-45ED-9199-F2DFFADEE0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3731" y="1817220"/>
            <a:ext cx="3419952" cy="99073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229C9E5-21A0-4B8E-9B1E-4ABF8A7A1E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282" y="3573468"/>
            <a:ext cx="7899401" cy="395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6996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ubmit_Vid">
            <a:hlinkClick r:id="" action="ppaction://media"/>
            <a:extLst>
              <a:ext uri="{FF2B5EF4-FFF2-40B4-BE49-F238E27FC236}">
                <a16:creationId xmlns:a16="http://schemas.microsoft.com/office/drawing/2014/main" id="{2ADC54B7-571C-40E3-AB36-3E85B436E1B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73075" y="735796"/>
            <a:ext cx="6845886" cy="3850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488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28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9CF7898-5031-44A1-8CE1-0C0EB3758829}"/>
              </a:ext>
            </a:extLst>
          </p:cNvPr>
          <p:cNvSpPr>
            <a:spLocks noGrp="1"/>
          </p:cNvSpPr>
          <p:nvPr>
            <p:ph idx="4294967295"/>
          </p:nvPr>
        </p:nvSpPr>
        <p:spPr/>
        <p:txBody>
          <a:bodyPr/>
          <a:lstStyle/>
          <a:p>
            <a:r>
              <a:rPr lang="en-GB" sz="2400" dirty="0"/>
              <a:t>Running the program in normal mode, only works some of the time, but in debug mode it works (almost) every time</a:t>
            </a:r>
          </a:p>
          <a:p>
            <a:r>
              <a:rPr lang="en-GB" sz="2400" dirty="0" err="1"/>
              <a:t>myPosition</a:t>
            </a:r>
            <a:r>
              <a:rPr lang="en-GB" sz="2400" dirty="0"/>
              <a:t> not working</a:t>
            </a:r>
          </a:p>
          <a:p>
            <a:pPr lvl="1"/>
            <a:r>
              <a:rPr lang="en-GB" sz="2000" dirty="0"/>
              <a:t>Leads to the agent thinking it has a different position, than the true position</a:t>
            </a:r>
          </a:p>
          <a:p>
            <a:r>
              <a:rPr lang="en-GB" sz="2400" dirty="0"/>
              <a:t>The agent “thinks” for several cycles without doing an action, afterwards it continues to work like normal</a:t>
            </a:r>
          </a:p>
          <a:p>
            <a:r>
              <a:rPr lang="en-GB" sz="2400" dirty="0"/>
              <a:t>Not able to overwrite Variables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AE4E92B-ADD2-4CC2-BADC-99AD3FE12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Problems</a:t>
            </a:r>
          </a:p>
        </p:txBody>
      </p:sp>
    </p:spTree>
    <p:extLst>
      <p:ext uri="{BB962C8B-B14F-4D97-AF65-F5344CB8AC3E}">
        <p14:creationId xmlns:p14="http://schemas.microsoft.com/office/powerpoint/2010/main" val="12428659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8CA5A3-AB57-4037-8006-0CB43530F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Future plans</a:t>
            </a:r>
            <a:endParaRPr lang="en-GB" dirty="0"/>
          </a:p>
        </p:txBody>
      </p:sp>
      <p:sp>
        <p:nvSpPr>
          <p:cNvPr id="3" name="Inhaltsplatzhalter 1">
            <a:extLst>
              <a:ext uri="{FF2B5EF4-FFF2-40B4-BE49-F238E27FC236}">
                <a16:creationId xmlns:a16="http://schemas.microsoft.com/office/drawing/2014/main" id="{7A266057-9AD3-4F53-8BB0-B0F4E23611AF}"/>
              </a:ext>
            </a:extLst>
          </p:cNvPr>
          <p:cNvSpPr txBox="1">
            <a:spLocks/>
          </p:cNvSpPr>
          <p:nvPr/>
        </p:nvSpPr>
        <p:spPr>
          <a:xfrm>
            <a:off x="479429" y="1283497"/>
            <a:ext cx="7923211" cy="339447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268284" marR="0" lvl="0" indent="-268284" algn="l" defTabSz="914400" rtl="0" fontAlgn="auto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8C4F"/>
              </a:buClr>
              <a:buSzPct val="110000"/>
              <a:buFont typeface="Wingdings" pitchFamily="2"/>
              <a:buChar char="§"/>
              <a:tabLst/>
              <a:defRPr lang="de-DE" sz="2800" b="0" i="0" u="none" strike="noStrike" kern="1200" cap="none" spc="0" baseline="0">
                <a:solidFill>
                  <a:srgbClr val="000000"/>
                </a:solidFill>
                <a:uFillTx/>
                <a:latin typeface="StoneSansITCStd Medium" pitchFamily="50"/>
                <a:ea typeface="Arial Unicode MS" pitchFamily="34"/>
                <a:cs typeface="Arial Unicode MS" pitchFamily="34"/>
              </a:defRPr>
            </a:lvl1pPr>
            <a:lvl2pPr marL="536579" marR="0" lvl="1" indent="-282577" algn="l" defTabSz="914400" rtl="0" fontAlgn="auto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ct val="100000"/>
              <a:buFont typeface="Wingdings" pitchFamily="2"/>
              <a:buChar char="§"/>
              <a:tabLst/>
              <a:defRPr lang="de-DE" sz="2600" b="0" i="0" u="none" strike="noStrike" kern="1200" cap="none" spc="0" baseline="0">
                <a:solidFill>
                  <a:srgbClr val="000000"/>
                </a:solidFill>
                <a:uFillTx/>
                <a:latin typeface="StoneSansITCStd Medium" pitchFamily="50"/>
              </a:defRPr>
            </a:lvl2pPr>
            <a:lvl3pPr marL="804864" marR="0" lvl="2" indent="-268284" algn="l" defTabSz="914400" rtl="0" fontAlgn="auto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Wingdings" pitchFamily="2"/>
              <a:buChar char="§"/>
              <a:tabLst/>
              <a:defRPr lang="de-DE" sz="2400" b="0" i="0" u="none" strike="noStrike" kern="1200" cap="none" spc="0" baseline="0">
                <a:solidFill>
                  <a:srgbClr val="000000"/>
                </a:solidFill>
                <a:uFillTx/>
                <a:latin typeface="StoneSansITCStd Medium" pitchFamily="50"/>
                <a:ea typeface="Arial Unicode MS" pitchFamily="34"/>
                <a:cs typeface="Arial Unicode MS" pitchFamily="34"/>
              </a:defRPr>
            </a:lvl3pPr>
            <a:lvl4pPr marL="1071567" marR="0" lvl="3" indent="-228600" algn="l" defTabSz="914400" rtl="0" fontAlgn="auto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–"/>
              <a:tabLst/>
              <a:defRPr lang="de-DE" sz="2200" b="0" i="0" u="none" strike="noStrike" kern="1200" cap="none" spc="0" baseline="0">
                <a:solidFill>
                  <a:srgbClr val="000000"/>
                </a:solidFill>
                <a:uFillTx/>
                <a:latin typeface="StoneSansITCStd Medium" pitchFamily="50"/>
                <a:ea typeface="Arial Unicode MS" pitchFamily="34"/>
                <a:cs typeface="Arial Unicode MS" pitchFamily="34"/>
              </a:defRPr>
            </a:lvl4pPr>
            <a:lvl5pPr marL="1165229" marR="0" lvl="4" indent="-265111" algn="l" defTabSz="914400" rtl="0" fontAlgn="auto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Symbol" pitchFamily="18"/>
              <a:buChar char="-"/>
              <a:tabLst/>
              <a:defRPr lang="de-DE" sz="1800" b="0" i="0" u="none" strike="noStrike" kern="1200" cap="none" spc="0" baseline="0">
                <a:solidFill>
                  <a:srgbClr val="000000"/>
                </a:solidFill>
                <a:uFillTx/>
                <a:latin typeface="StoneSansITCStd Medium" pitchFamily="5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dirty="0"/>
              <a:t>Having multiple agents</a:t>
            </a:r>
          </a:p>
          <a:p>
            <a:pPr lvl="1"/>
            <a:r>
              <a:rPr lang="en-GB" sz="1800" dirty="0"/>
              <a:t>Communication</a:t>
            </a:r>
          </a:p>
          <a:p>
            <a:pPr lvl="1"/>
            <a:endParaRPr lang="en-GB" sz="1800" dirty="0"/>
          </a:p>
          <a:p>
            <a:r>
              <a:rPr lang="en-GB" sz="2000" dirty="0"/>
              <a:t>Optimize task completion algorithm</a:t>
            </a:r>
          </a:p>
          <a:p>
            <a:endParaRPr lang="en-GB" sz="2000" dirty="0"/>
          </a:p>
          <a:p>
            <a:r>
              <a:rPr lang="en-GB" sz="2000" dirty="0"/>
              <a:t>Restructure Code to not use “.wait()”</a:t>
            </a:r>
            <a:endParaRPr lang="en-GB" sz="1800" dirty="0"/>
          </a:p>
          <a:p>
            <a:endParaRPr lang="en-GB" sz="2000" dirty="0"/>
          </a:p>
          <a:p>
            <a:pPr lvl="1"/>
            <a:endParaRPr lang="en-GB" sz="1800" dirty="0"/>
          </a:p>
          <a:p>
            <a:pPr lvl="1"/>
            <a:endParaRPr lang="en-GB" sz="1800" dirty="0"/>
          </a:p>
          <a:p>
            <a:pPr lvl="1"/>
            <a:endParaRPr lang="de-DE" sz="1800" dirty="0"/>
          </a:p>
        </p:txBody>
      </p:sp>
    </p:spTree>
    <p:extLst>
      <p:ext uri="{BB962C8B-B14F-4D97-AF65-F5344CB8AC3E}">
        <p14:creationId xmlns:p14="http://schemas.microsoft.com/office/powerpoint/2010/main" val="1421447749"/>
      </p:ext>
    </p:extLst>
  </p:cSld>
  <p:clrMapOvr>
    <a:masterClrMapping/>
  </p:clrMapOvr>
</p:sld>
</file>

<file path=ppt/theme/theme1.xml><?xml version="1.0" encoding="utf-8"?>
<a:theme xmlns:a="http://schemas.openxmlformats.org/drawingml/2006/main" name="en_tuc_vorlage_test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TU-Clausthal-Powerpoint16zu9-stone%20(3)</Template>
  <TotalTime>0</TotalTime>
  <Words>140</Words>
  <Application>Microsoft Office PowerPoint</Application>
  <PresentationFormat>On-screen Show (16:9)</PresentationFormat>
  <Paragraphs>36</Paragraphs>
  <Slides>9</Slides>
  <Notes>1</Notes>
  <HiddenSlides>0</HiddenSlides>
  <MMClips>2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7" baseType="lpstr">
      <vt:lpstr>Arial Unicode MS</vt:lpstr>
      <vt:lpstr>StoneSansITCStd Medium</vt:lpstr>
      <vt:lpstr>StoneSansITCStd SemiBold</vt:lpstr>
      <vt:lpstr>Arial</vt:lpstr>
      <vt:lpstr>Calibri</vt:lpstr>
      <vt:lpstr>Symbol</vt:lpstr>
      <vt:lpstr>Wingdings</vt:lpstr>
      <vt:lpstr>en_tuc_vorlage_test</vt:lpstr>
      <vt:lpstr>Projekt im Bachelor: MAPC</vt:lpstr>
      <vt:lpstr>Brief Overview</vt:lpstr>
      <vt:lpstr>Code</vt:lpstr>
      <vt:lpstr>Code</vt:lpstr>
      <vt:lpstr>PowerPoint Presentation</vt:lpstr>
      <vt:lpstr>Code</vt:lpstr>
      <vt:lpstr>PowerPoint Presentation</vt:lpstr>
      <vt:lpstr>Problems</vt:lpstr>
      <vt:lpstr>Future plans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Mensch Maschinen Interaktion</dc:title>
  <dc:creator>Christian Durairajan Joseph</dc:creator>
  <cp:lastModifiedBy>Joakim Vik Haukedal</cp:lastModifiedBy>
  <cp:revision>56</cp:revision>
  <dcterms:created xsi:type="dcterms:W3CDTF">2021-06-21T08:31:42Z</dcterms:created>
  <dcterms:modified xsi:type="dcterms:W3CDTF">2021-12-16T12:10:45Z</dcterms:modified>
</cp:coreProperties>
</file>